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E9999D-DD83-4EBC-8164-3BC3A9567276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B793B4-5D90-4F88-87CE-E6882BB141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Compare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Math </a:t>
            </a:r>
          </a:p>
          <a:p>
            <a:r>
              <a:rPr lang="en-US" dirty="0" smtClean="0"/>
              <a:t>Mrs. </a:t>
            </a:r>
            <a:r>
              <a:rPr lang="en-US" smtClean="0"/>
              <a:t>Childers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When you compare things you describe whether two numbers are </a:t>
            </a:r>
            <a:r>
              <a:rPr lang="en-US" dirty="0" smtClean="0">
                <a:solidFill>
                  <a:srgbClr val="FF0000"/>
                </a:solidFill>
              </a:rPr>
              <a:t>equal to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less than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greater than </a:t>
            </a:r>
            <a:r>
              <a:rPr lang="en-US" dirty="0" smtClean="0"/>
              <a:t>each other.  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endParaRPr lang="en-US" dirty="0" smtClean="0"/>
          </a:p>
          <a:p>
            <a:pPr lvl="2"/>
            <a:r>
              <a:rPr lang="en-US" sz="4000" dirty="0" smtClean="0"/>
              <a:t>8,567   =   8,567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Numbers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that are the same are </a:t>
            </a:r>
            <a:r>
              <a:rPr lang="en-US" dirty="0" smtClean="0">
                <a:solidFill>
                  <a:srgbClr val="FF0000"/>
                </a:solidFill>
              </a:rPr>
              <a:t>EQUAL. </a:t>
            </a:r>
          </a:p>
          <a:p>
            <a:r>
              <a:rPr lang="en-US" dirty="0" smtClean="0"/>
              <a:t>We use the symbol, </a:t>
            </a:r>
            <a:r>
              <a:rPr lang="en-US" sz="8000" dirty="0" smtClean="0"/>
              <a:t>=</a:t>
            </a:r>
            <a:r>
              <a:rPr lang="en-US" dirty="0" smtClean="0"/>
              <a:t>, to show that two numbers are </a:t>
            </a:r>
            <a:r>
              <a:rPr lang="en-US" dirty="0" smtClean="0">
                <a:solidFill>
                  <a:srgbClr val="FF0000"/>
                </a:solidFill>
              </a:rPr>
              <a:t>EQUAL.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Ex: 		</a:t>
            </a:r>
            <a:r>
              <a:rPr lang="en-US" sz="7200" dirty="0" smtClean="0">
                <a:solidFill>
                  <a:srgbClr val="FF0000"/>
                </a:solidFill>
              </a:rPr>
              <a:t>45 = 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Than &amp; Greater Than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show that numbers are less than or greater than each other we use the symbols: 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Less than</a:t>
            </a:r>
            <a:r>
              <a:rPr lang="en-US" sz="9600" dirty="0" smtClean="0">
                <a:solidFill>
                  <a:srgbClr val="00B0F0"/>
                </a:solidFill>
              </a:rPr>
              <a:t> ‹   </a:t>
            </a:r>
            <a:r>
              <a:rPr lang="en-US" sz="2400" dirty="0" smtClean="0">
                <a:solidFill>
                  <a:srgbClr val="00B050"/>
                </a:solidFill>
              </a:rPr>
              <a:t>greater than</a:t>
            </a:r>
            <a:r>
              <a:rPr lang="en-US" sz="9600" dirty="0" smtClean="0">
                <a:solidFill>
                  <a:srgbClr val="00B050"/>
                </a:solidFill>
              </a:rPr>
              <a:t>  ›</a:t>
            </a:r>
          </a:p>
          <a:p>
            <a:pPr>
              <a:buNone/>
            </a:pPr>
            <a:r>
              <a:rPr lang="en-US" sz="2400" dirty="0" smtClean="0"/>
              <a:t>When to use the less than symbol? </a:t>
            </a:r>
            <a:r>
              <a:rPr lang="en-US" sz="2400" dirty="0" smtClean="0">
                <a:solidFill>
                  <a:srgbClr val="00B0F0"/>
                </a:solidFill>
              </a:rPr>
              <a:t>When the lesser number is written first. </a:t>
            </a:r>
          </a:p>
          <a:p>
            <a:pPr>
              <a:buNone/>
            </a:pPr>
            <a:r>
              <a:rPr lang="en-US" sz="2400" dirty="0" smtClean="0"/>
              <a:t>When to use the greater than symbol? </a:t>
            </a:r>
            <a:r>
              <a:rPr lang="en-US" sz="2400" dirty="0" smtClean="0">
                <a:solidFill>
                  <a:srgbClr val="00B050"/>
                </a:solidFill>
              </a:rPr>
              <a:t>When the greater number is written first. </a:t>
            </a:r>
          </a:p>
          <a:p>
            <a:pPr lvl="3"/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of an Alligator! </a:t>
            </a:r>
            <a:endParaRPr lang="en-US" dirty="0"/>
          </a:p>
        </p:txBody>
      </p:sp>
      <p:pic>
        <p:nvPicPr>
          <p:cNvPr id="1026" name="Picture 2" descr="C:\Documents and Settings\breaves\Local Settings\Temporary Internet Files\Content.IE5\IWP23O5N\MC90019216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81200"/>
            <a:ext cx="3381651" cy="1797867"/>
          </a:xfrm>
          <a:prstGeom prst="rect">
            <a:avLst/>
          </a:prstGeom>
          <a:noFill/>
        </p:spPr>
      </p:pic>
      <p:pic>
        <p:nvPicPr>
          <p:cNvPr id="1027" name="Picture 3" descr="C:\Documents and Settings\breaves\Local Settings\Temporary Internet Files\Content.IE5\NPZS3ZUC\MC9000884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33600"/>
            <a:ext cx="1763878" cy="164774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4191000"/>
            <a:ext cx="701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alligator eats the biggest number.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476 _____  126 </a:t>
            </a:r>
          </a:p>
          <a:p>
            <a:r>
              <a:rPr lang="en-US" sz="3200" dirty="0" smtClean="0"/>
              <a:t>		</a:t>
            </a:r>
          </a:p>
          <a:p>
            <a:r>
              <a:rPr lang="en-US" sz="3200" dirty="0" smtClean="0"/>
              <a:t>		298______ 987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numbers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Hundreds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38100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number is greater? </a:t>
            </a:r>
          </a:p>
          <a:p>
            <a:r>
              <a:rPr lang="en-US" sz="2400" dirty="0" smtClean="0"/>
              <a:t>Which number is less? </a:t>
            </a:r>
          </a:p>
          <a:p>
            <a:r>
              <a:rPr lang="en-US" sz="2400" dirty="0" smtClean="0"/>
              <a:t>How do you know? 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5257800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Hundreds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›, ‹, ⁼ to compare numbers.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48 ___ 84			72 ___ 72</a:t>
            </a:r>
          </a:p>
          <a:p>
            <a:endParaRPr lang="en-US" sz="3200" dirty="0" smtClean="0"/>
          </a:p>
          <a:p>
            <a:r>
              <a:rPr lang="en-US" sz="3200" dirty="0" smtClean="0"/>
              <a:t>245 ____ 425			2,450 ___3,450</a:t>
            </a:r>
          </a:p>
          <a:p>
            <a:endParaRPr lang="en-US" sz="3200" dirty="0" smtClean="0"/>
          </a:p>
          <a:p>
            <a:r>
              <a:rPr lang="en-US" sz="3200" dirty="0" smtClean="0"/>
              <a:t>3,870 ____ 3,870		256 ___ 266</a:t>
            </a:r>
          </a:p>
          <a:p>
            <a:endParaRPr lang="en-US" sz="3200" dirty="0" smtClean="0"/>
          </a:p>
          <a:p>
            <a:r>
              <a:rPr lang="en-US" sz="3200" dirty="0" smtClean="0"/>
              <a:t>12,987 ____12,988		101 ____110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practice….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1703487"/>
            <a:ext cx="3352800" cy="51545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459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145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1,736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837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61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81200"/>
            <a:ext cx="449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Which numbers are less than 287? </a:t>
            </a:r>
          </a:p>
          <a:p>
            <a:endParaRPr lang="en-US" sz="3200" dirty="0"/>
          </a:p>
          <a:p>
            <a:r>
              <a:rPr lang="en-US" sz="3200" dirty="0" smtClean="0"/>
              <a:t>Which numbers are great than 500? </a:t>
            </a:r>
          </a:p>
          <a:p>
            <a:endParaRPr lang="en-US" sz="3200" dirty="0"/>
          </a:p>
          <a:p>
            <a:r>
              <a:rPr lang="en-US" sz="3200" dirty="0" smtClean="0"/>
              <a:t>List all the numbers that are greater than 345, but less than 1,000.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Practice…. Use ‹,›,⁼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/>
            <a:r>
              <a:rPr lang="en-US" sz="2400" dirty="0" smtClean="0"/>
              <a:t>Think about it! Which Place – Value position lets you know that a number is greater than or less than the other? </a:t>
            </a:r>
          </a:p>
          <a:p>
            <a:pPr lvl="5"/>
            <a:endParaRPr lang="en-US" sz="2400" dirty="0" smtClean="0"/>
          </a:p>
          <a:p>
            <a:r>
              <a:rPr lang="en-US" sz="3200" dirty="0" smtClean="0"/>
              <a:t>5,609 _____ 5,690		45,657 ____45,657</a:t>
            </a:r>
          </a:p>
          <a:p>
            <a:pPr lvl="3"/>
            <a:endParaRPr lang="en-US" sz="2600" dirty="0" smtClean="0"/>
          </a:p>
          <a:p>
            <a:r>
              <a:rPr lang="en-US" sz="3200" dirty="0" smtClean="0"/>
              <a:t>217 ____ 532			5,690 ____ 6,590		</a:t>
            </a:r>
          </a:p>
          <a:p>
            <a:r>
              <a:rPr lang="en-US" sz="3200" smtClean="0"/>
              <a:t>28,675 ____ 28,655		786 ___ 787</a:t>
            </a:r>
            <a:endParaRPr lang="en-US" sz="3200" dirty="0"/>
          </a:p>
        </p:txBody>
      </p:sp>
      <p:pic>
        <p:nvPicPr>
          <p:cNvPr id="2050" name="Picture 2" descr="C:\Documents and Settings\breaves\Local Settings\Temporary Internet Files\Content.IE5\362VGIB4\MC9000551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1659934" cy="1412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331</Words>
  <Application>Microsoft Macintosh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Compare Numbers</vt:lpstr>
      <vt:lpstr>Compare </vt:lpstr>
      <vt:lpstr>Equal Numbers </vt:lpstr>
      <vt:lpstr>Less Than &amp; Greater Than</vt:lpstr>
      <vt:lpstr>Think of an Alligator! </vt:lpstr>
      <vt:lpstr>Comparing numbers </vt:lpstr>
      <vt:lpstr>Use ›, ‹, ⁼ to compare numbers. </vt:lpstr>
      <vt:lpstr>More practice…. </vt:lpstr>
      <vt:lpstr>More Practice…. Use ‹,›,⁼ </vt:lpstr>
    </vt:vector>
  </TitlesOfParts>
  <Company>Albertville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value?</dc:title>
  <dc:creator>administrator</dc:creator>
  <cp:lastModifiedBy>ACS Teacher</cp:lastModifiedBy>
  <cp:revision>12</cp:revision>
  <dcterms:created xsi:type="dcterms:W3CDTF">2012-09-26T18:46:57Z</dcterms:created>
  <dcterms:modified xsi:type="dcterms:W3CDTF">2012-09-26T18:47:24Z</dcterms:modified>
</cp:coreProperties>
</file>